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NO MEU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MEU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meu coração, </a:t>
            </a:r>
          </a:p>
          <a:p>
            <a:r>
              <a:rPr lang="pt-BR" dirty="0"/>
              <a:t>no meu coração, </a:t>
            </a:r>
          </a:p>
          <a:p>
            <a:r>
              <a:rPr lang="pt-BR" dirty="0"/>
              <a:t>No meu coração, ó Cristo,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MEU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8D1DFC3-EBB2-4CD2-AA5A-5AECAF6ED9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hoje entrar; </a:t>
            </a:r>
          </a:p>
          <a:p>
            <a:r>
              <a:rPr lang="pt-BR" dirty="0"/>
              <a:t>vem para morar </a:t>
            </a:r>
          </a:p>
          <a:p>
            <a:r>
              <a:rPr lang="pt-BR" dirty="0"/>
              <a:t>No meu coração, ó Cristo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21515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41</Words>
  <Application>Microsoft Office PowerPoint</Application>
  <PresentationFormat>Apresentação na tela (16:9)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NO MEU CORAÇÃO</vt:lpstr>
      <vt:lpstr>NO MEU CORAÇÃO</vt:lpstr>
      <vt:lpstr>NO MEU CORAÇÃO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2019-06-12T23:23:49Z</dcterms:modified>
</cp:coreProperties>
</file>

<file path=docProps/thumbnail.jpeg>
</file>